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750" y="-13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7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4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9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0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1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5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BE77-1C79-2643-BEE0-832C1205308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2A69-1D35-3C49-BC1C-F45EB00D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52088"/>
              </p:ext>
            </p:extLst>
          </p:nvPr>
        </p:nvGraphicFramePr>
        <p:xfrm>
          <a:off x="-4755357" y="5986866"/>
          <a:ext cx="53401913" cy="3538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8637644" imgH="5713924" progId="Word.Document.12">
                  <p:embed/>
                </p:oleObj>
              </mc:Choice>
              <mc:Fallback>
                <p:oleObj name="Document" r:id="rId3" imgW="8637644" imgH="57139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755357" y="5986866"/>
                        <a:ext cx="53401913" cy="3538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02445" y="3586209"/>
            <a:ext cx="2612337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Table of the Elements</a:t>
            </a:r>
            <a:endParaRPr lang="en-US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Word Document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Reisner</dc:creator>
  <cp:lastModifiedBy>Chemistry Students</cp:lastModifiedBy>
  <cp:revision>3</cp:revision>
  <cp:lastPrinted>2014-01-14T14:29:28Z</cp:lastPrinted>
  <dcterms:created xsi:type="dcterms:W3CDTF">2014-01-14T14:25:00Z</dcterms:created>
  <dcterms:modified xsi:type="dcterms:W3CDTF">2014-01-14T14:48:40Z</dcterms:modified>
</cp:coreProperties>
</file>